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61" r:id="rId6"/>
    <p:sldId id="277" r:id="rId7"/>
    <p:sldId id="286" r:id="rId8"/>
    <p:sldId id="283" r:id="rId9"/>
    <p:sldId id="287" r:id="rId10"/>
    <p:sldId id="285" r:id="rId11"/>
    <p:sldId id="278" r:id="rId12"/>
    <p:sldId id="264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563"/>
    <a:srgbClr val="CF4066"/>
    <a:srgbClr val="E86689"/>
    <a:srgbClr val="E0557A"/>
    <a:srgbClr val="F0CD94"/>
    <a:srgbClr val="F6E1C0"/>
    <a:srgbClr val="FEE9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644141-1529-4A47-A53B-E76EB8E98241}" v="12" dt="2024-11-21T19:48:12.7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6928" autoAdjust="0"/>
  </p:normalViewPr>
  <p:slideViewPr>
    <p:cSldViewPr snapToGrid="0">
      <p:cViewPr varScale="1">
        <p:scale>
          <a:sx n="71" d="100"/>
          <a:sy n="71" d="100"/>
        </p:scale>
        <p:origin x="1128" y="67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as Rupani" userId="cdd2a9af-467a-4d2c-a2ef-81b9933e2420" providerId="ADAL" clId="{68644141-1529-4A47-A53B-E76EB8E98241}"/>
    <pc:docChg chg="undo redo custSel addSld delSld modSld sldOrd">
      <pc:chgData name="Paras Rupani" userId="cdd2a9af-467a-4d2c-a2ef-81b9933e2420" providerId="ADAL" clId="{68644141-1529-4A47-A53B-E76EB8E98241}" dt="2024-11-21T20:32:51.921" v="941" actId="1076"/>
      <pc:docMkLst>
        <pc:docMk/>
      </pc:docMkLst>
      <pc:sldChg chg="modSp mod modNotesTx">
        <pc:chgData name="Paras Rupani" userId="cdd2a9af-467a-4d2c-a2ef-81b9933e2420" providerId="ADAL" clId="{68644141-1529-4A47-A53B-E76EB8E98241}" dt="2024-11-21T20:12:13.969" v="936" actId="20577"/>
        <pc:sldMkLst>
          <pc:docMk/>
          <pc:sldMk cId="301578270" sldId="264"/>
        </pc:sldMkLst>
        <pc:spChg chg="mod">
          <ac:chgData name="Paras Rupani" userId="cdd2a9af-467a-4d2c-a2ef-81b9933e2420" providerId="ADAL" clId="{68644141-1529-4A47-A53B-E76EB8E98241}" dt="2024-11-21T20:12:13.969" v="936" actId="20577"/>
          <ac:spMkLst>
            <pc:docMk/>
            <pc:sldMk cId="301578270" sldId="264"/>
            <ac:spMk id="4" creationId="{911C0E2D-48C3-17F5-3C21-D20067341BE1}"/>
          </ac:spMkLst>
        </pc:spChg>
      </pc:sldChg>
      <pc:sldChg chg="del">
        <pc:chgData name="Paras Rupani" userId="cdd2a9af-467a-4d2c-a2ef-81b9933e2420" providerId="ADAL" clId="{68644141-1529-4A47-A53B-E76EB8E98241}" dt="2024-11-21T16:47:05.917" v="660" actId="47"/>
        <pc:sldMkLst>
          <pc:docMk/>
          <pc:sldMk cId="1422267414" sldId="276"/>
        </pc:sldMkLst>
      </pc:sldChg>
      <pc:sldChg chg="modSp mod">
        <pc:chgData name="Paras Rupani" userId="cdd2a9af-467a-4d2c-a2ef-81b9933e2420" providerId="ADAL" clId="{68644141-1529-4A47-A53B-E76EB8E98241}" dt="2024-11-21T20:00:21.803" v="934" actId="1035"/>
        <pc:sldMkLst>
          <pc:docMk/>
          <pc:sldMk cId="2362259789" sldId="277"/>
        </pc:sldMkLst>
        <pc:spChg chg="mod">
          <ac:chgData name="Paras Rupani" userId="cdd2a9af-467a-4d2c-a2ef-81b9933e2420" providerId="ADAL" clId="{68644141-1529-4A47-A53B-E76EB8E98241}" dt="2024-11-21T20:00:21.803" v="934" actId="1035"/>
          <ac:spMkLst>
            <pc:docMk/>
            <pc:sldMk cId="2362259789" sldId="277"/>
            <ac:spMk id="12" creationId="{A335D064-C7BF-5F73-2992-ECBAF49DFBE0}"/>
          </ac:spMkLst>
        </pc:spChg>
        <pc:picChg chg="mod">
          <ac:chgData name="Paras Rupani" userId="cdd2a9af-467a-4d2c-a2ef-81b9933e2420" providerId="ADAL" clId="{68644141-1529-4A47-A53B-E76EB8E98241}" dt="2024-11-21T15:22:30.797" v="1" actId="1076"/>
          <ac:picMkLst>
            <pc:docMk/>
            <pc:sldMk cId="2362259789" sldId="277"/>
            <ac:picMk id="10" creationId="{63B9112C-0558-2C58-7C25-4032971AA578}"/>
          </ac:picMkLst>
        </pc:picChg>
      </pc:sldChg>
      <pc:sldChg chg="modSp mod">
        <pc:chgData name="Paras Rupani" userId="cdd2a9af-467a-4d2c-a2ef-81b9933e2420" providerId="ADAL" clId="{68644141-1529-4A47-A53B-E76EB8E98241}" dt="2024-11-21T16:01:16.880" v="458" actId="20577"/>
        <pc:sldMkLst>
          <pc:docMk/>
          <pc:sldMk cId="3080229932" sldId="278"/>
        </pc:sldMkLst>
        <pc:spChg chg="mod">
          <ac:chgData name="Paras Rupani" userId="cdd2a9af-467a-4d2c-a2ef-81b9933e2420" providerId="ADAL" clId="{68644141-1529-4A47-A53B-E76EB8E98241}" dt="2024-11-21T16:01:16.880" v="458" actId="20577"/>
          <ac:spMkLst>
            <pc:docMk/>
            <pc:sldMk cId="3080229932" sldId="278"/>
            <ac:spMk id="4" creationId="{C6179B61-7E96-4EAD-3355-C37E3FC72A2B}"/>
          </ac:spMkLst>
        </pc:spChg>
      </pc:sldChg>
      <pc:sldChg chg="addSp delSp modSp del mod">
        <pc:chgData name="Paras Rupani" userId="cdd2a9af-467a-4d2c-a2ef-81b9933e2420" providerId="ADAL" clId="{68644141-1529-4A47-A53B-E76EB8E98241}" dt="2024-11-21T16:46:53.611" v="659" actId="47"/>
        <pc:sldMkLst>
          <pc:docMk/>
          <pc:sldMk cId="253847533" sldId="279"/>
        </pc:sldMkLst>
        <pc:spChg chg="mod">
          <ac:chgData name="Paras Rupani" userId="cdd2a9af-467a-4d2c-a2ef-81b9933e2420" providerId="ADAL" clId="{68644141-1529-4A47-A53B-E76EB8E98241}" dt="2024-11-21T16:25:17.117" v="635" actId="20577"/>
          <ac:spMkLst>
            <pc:docMk/>
            <pc:sldMk cId="253847533" sldId="279"/>
            <ac:spMk id="4" creationId="{AFDD71EC-F954-5935-35A3-22C51DF00F6D}"/>
          </ac:spMkLst>
        </pc:spChg>
        <pc:picChg chg="add del mod">
          <ac:chgData name="Paras Rupani" userId="cdd2a9af-467a-4d2c-a2ef-81b9933e2420" providerId="ADAL" clId="{68644141-1529-4A47-A53B-E76EB8E98241}" dt="2024-11-21T16:46:49.924" v="657" actId="21"/>
          <ac:picMkLst>
            <pc:docMk/>
            <pc:sldMk cId="253847533" sldId="279"/>
            <ac:picMk id="5" creationId="{C0942C78-0770-AD15-9621-8E0E91CA3B1A}"/>
          </ac:picMkLst>
        </pc:picChg>
      </pc:sldChg>
      <pc:sldChg chg="add del">
        <pc:chgData name="Paras Rupani" userId="cdd2a9af-467a-4d2c-a2ef-81b9933e2420" providerId="ADAL" clId="{68644141-1529-4A47-A53B-E76EB8E98241}" dt="2024-11-21T20:00:02.103" v="928" actId="47"/>
        <pc:sldMkLst>
          <pc:docMk/>
          <pc:sldMk cId="1256350747" sldId="280"/>
        </pc:sldMkLst>
      </pc:sldChg>
      <pc:sldChg chg="add del">
        <pc:chgData name="Paras Rupani" userId="cdd2a9af-467a-4d2c-a2ef-81b9933e2420" providerId="ADAL" clId="{68644141-1529-4A47-A53B-E76EB8E98241}" dt="2024-11-21T20:11:40.239" v="935" actId="47"/>
        <pc:sldMkLst>
          <pc:docMk/>
          <pc:sldMk cId="559025439" sldId="281"/>
        </pc:sldMkLst>
      </pc:sldChg>
      <pc:sldChg chg="add del">
        <pc:chgData name="Paras Rupani" userId="cdd2a9af-467a-4d2c-a2ef-81b9933e2420" providerId="ADAL" clId="{68644141-1529-4A47-A53B-E76EB8E98241}" dt="2024-11-21T20:12:26.275" v="937" actId="47"/>
        <pc:sldMkLst>
          <pc:docMk/>
          <pc:sldMk cId="1529444262" sldId="282"/>
        </pc:sldMkLst>
      </pc:sldChg>
      <pc:sldChg chg="addSp modSp add mod">
        <pc:chgData name="Paras Rupani" userId="cdd2a9af-467a-4d2c-a2ef-81b9933e2420" providerId="ADAL" clId="{68644141-1529-4A47-A53B-E76EB8E98241}" dt="2024-11-21T19:59:40.714" v="927" actId="1036"/>
        <pc:sldMkLst>
          <pc:docMk/>
          <pc:sldMk cId="642223277" sldId="283"/>
        </pc:sldMkLst>
        <pc:spChg chg="mod">
          <ac:chgData name="Paras Rupani" userId="cdd2a9af-467a-4d2c-a2ef-81b9933e2420" providerId="ADAL" clId="{68644141-1529-4A47-A53B-E76EB8E98241}" dt="2024-11-21T19:43:17.965" v="754" actId="1076"/>
          <ac:spMkLst>
            <pc:docMk/>
            <pc:sldMk cId="642223277" sldId="283"/>
            <ac:spMk id="2" creationId="{483AD4AA-5676-6D6D-A2D9-9539288E41AA}"/>
          </ac:spMkLst>
        </pc:spChg>
        <pc:spChg chg="mod">
          <ac:chgData name="Paras Rupani" userId="cdd2a9af-467a-4d2c-a2ef-81b9933e2420" providerId="ADAL" clId="{68644141-1529-4A47-A53B-E76EB8E98241}" dt="2024-11-21T19:59:29.310" v="926" actId="6549"/>
          <ac:spMkLst>
            <pc:docMk/>
            <pc:sldMk cId="642223277" sldId="283"/>
            <ac:spMk id="4" creationId="{87F040C0-8D9E-76C6-BAA8-4CC92702DE2E}"/>
          </ac:spMkLst>
        </pc:spChg>
        <pc:spChg chg="add mod">
          <ac:chgData name="Paras Rupani" userId="cdd2a9af-467a-4d2c-a2ef-81b9933e2420" providerId="ADAL" clId="{68644141-1529-4A47-A53B-E76EB8E98241}" dt="2024-11-21T19:47:24.156" v="816" actId="1076"/>
          <ac:spMkLst>
            <pc:docMk/>
            <pc:sldMk cId="642223277" sldId="283"/>
            <ac:spMk id="9" creationId="{3D76EE1A-6D1D-B117-F30B-5A1C785528F9}"/>
          </ac:spMkLst>
        </pc:spChg>
        <pc:spChg chg="add mod">
          <ac:chgData name="Paras Rupani" userId="cdd2a9af-467a-4d2c-a2ef-81b9933e2420" providerId="ADAL" clId="{68644141-1529-4A47-A53B-E76EB8E98241}" dt="2024-11-21T19:46:35.847" v="811"/>
          <ac:spMkLst>
            <pc:docMk/>
            <pc:sldMk cId="642223277" sldId="283"/>
            <ac:spMk id="11" creationId="{5DBEF092-8819-E1AC-D32B-32F702950AC4}"/>
          </ac:spMkLst>
        </pc:spChg>
        <pc:spChg chg="add mod">
          <ac:chgData name="Paras Rupani" userId="cdd2a9af-467a-4d2c-a2ef-81b9933e2420" providerId="ADAL" clId="{68644141-1529-4A47-A53B-E76EB8E98241}" dt="2024-11-21T19:47:11.655" v="815" actId="1076"/>
          <ac:spMkLst>
            <pc:docMk/>
            <pc:sldMk cId="642223277" sldId="283"/>
            <ac:spMk id="12" creationId="{AFECC732-2E8E-D7AD-8527-888E44A9890A}"/>
          </ac:spMkLst>
        </pc:spChg>
        <pc:picChg chg="add mod modCrop">
          <ac:chgData name="Paras Rupani" userId="cdd2a9af-467a-4d2c-a2ef-81b9933e2420" providerId="ADAL" clId="{68644141-1529-4A47-A53B-E76EB8E98241}" dt="2024-11-21T19:59:40.714" v="927" actId="1036"/>
          <ac:picMkLst>
            <pc:docMk/>
            <pc:sldMk cId="642223277" sldId="283"/>
            <ac:picMk id="5" creationId="{B504120F-4799-CCEE-1A7A-6FA170C86653}"/>
          </ac:picMkLst>
        </pc:picChg>
        <pc:picChg chg="add mod modCrop">
          <ac:chgData name="Paras Rupani" userId="cdd2a9af-467a-4d2c-a2ef-81b9933e2420" providerId="ADAL" clId="{68644141-1529-4A47-A53B-E76EB8E98241}" dt="2024-11-21T19:46:28.033" v="810" actId="14100"/>
          <ac:picMkLst>
            <pc:docMk/>
            <pc:sldMk cId="642223277" sldId="283"/>
            <ac:picMk id="7" creationId="{91DDEC73-98AD-50D6-1D3A-171774729636}"/>
          </ac:picMkLst>
        </pc:picChg>
      </pc:sldChg>
      <pc:sldChg chg="modSp add del mod">
        <pc:chgData name="Paras Rupani" userId="cdd2a9af-467a-4d2c-a2ef-81b9933e2420" providerId="ADAL" clId="{68644141-1529-4A47-A53B-E76EB8E98241}" dt="2024-11-21T16:47:07.519" v="661" actId="47"/>
        <pc:sldMkLst>
          <pc:docMk/>
          <pc:sldMk cId="3196258045" sldId="284"/>
        </pc:sldMkLst>
        <pc:spChg chg="mod">
          <ac:chgData name="Paras Rupani" userId="cdd2a9af-467a-4d2c-a2ef-81b9933e2420" providerId="ADAL" clId="{68644141-1529-4A47-A53B-E76EB8E98241}" dt="2024-11-21T16:45:33.829" v="644" actId="6549"/>
          <ac:spMkLst>
            <pc:docMk/>
            <pc:sldMk cId="3196258045" sldId="284"/>
            <ac:spMk id="4" creationId="{2216520E-ECF1-BEAF-590A-3BE60BAEDF7D}"/>
          </ac:spMkLst>
        </pc:spChg>
      </pc:sldChg>
      <pc:sldChg chg="addSp modSp add mod modAnim">
        <pc:chgData name="Paras Rupani" userId="cdd2a9af-467a-4d2c-a2ef-81b9933e2420" providerId="ADAL" clId="{68644141-1529-4A47-A53B-E76EB8E98241}" dt="2024-11-21T20:32:51.921" v="941" actId="1076"/>
        <pc:sldMkLst>
          <pc:docMk/>
          <pc:sldMk cId="937222413" sldId="285"/>
        </pc:sldMkLst>
        <pc:spChg chg="mod">
          <ac:chgData name="Paras Rupani" userId="cdd2a9af-467a-4d2c-a2ef-81b9933e2420" providerId="ADAL" clId="{68644141-1529-4A47-A53B-E76EB8E98241}" dt="2024-11-21T20:32:33.484" v="939" actId="1076"/>
          <ac:spMkLst>
            <pc:docMk/>
            <pc:sldMk cId="937222413" sldId="285"/>
            <ac:spMk id="2" creationId="{677194A1-4D42-AEA5-A4A0-7BA180208D63}"/>
          </ac:spMkLst>
        </pc:spChg>
        <pc:spChg chg="mod">
          <ac:chgData name="Paras Rupani" userId="cdd2a9af-467a-4d2c-a2ef-81b9933e2420" providerId="ADAL" clId="{68644141-1529-4A47-A53B-E76EB8E98241}" dt="2024-11-21T20:32:46.965" v="940" actId="1076"/>
          <ac:spMkLst>
            <pc:docMk/>
            <pc:sldMk cId="937222413" sldId="285"/>
            <ac:spMk id="4" creationId="{7A240419-B669-E9D4-09FB-76633B02F2B1}"/>
          </ac:spMkLst>
        </pc:spChg>
        <pc:picChg chg="add mod">
          <ac:chgData name="Paras Rupani" userId="cdd2a9af-467a-4d2c-a2ef-81b9933e2420" providerId="ADAL" clId="{68644141-1529-4A47-A53B-E76EB8E98241}" dt="2024-11-21T20:32:51.921" v="941" actId="1076"/>
          <ac:picMkLst>
            <pc:docMk/>
            <pc:sldMk cId="937222413" sldId="285"/>
            <ac:picMk id="3" creationId="{5548862A-8795-C3AF-5C51-E14B1A068BEB}"/>
          </ac:picMkLst>
        </pc:picChg>
      </pc:sldChg>
      <pc:sldChg chg="addSp delSp modSp add mod ord">
        <pc:chgData name="Paras Rupani" userId="cdd2a9af-467a-4d2c-a2ef-81b9933e2420" providerId="ADAL" clId="{68644141-1529-4A47-A53B-E76EB8E98241}" dt="2024-11-21T19:48:11.113" v="832" actId="21"/>
        <pc:sldMkLst>
          <pc:docMk/>
          <pc:sldMk cId="2824036379" sldId="286"/>
        </pc:sldMkLst>
        <pc:spChg chg="mod">
          <ac:chgData name="Paras Rupani" userId="cdd2a9af-467a-4d2c-a2ef-81b9933e2420" providerId="ADAL" clId="{68644141-1529-4A47-A53B-E76EB8E98241}" dt="2024-11-21T19:43:56.084" v="760" actId="1076"/>
          <ac:spMkLst>
            <pc:docMk/>
            <pc:sldMk cId="2824036379" sldId="286"/>
            <ac:spMk id="2" creationId="{8F25D6C0-BC68-1905-C087-560A63A90E1D}"/>
          </ac:spMkLst>
        </pc:spChg>
        <pc:spChg chg="mod">
          <ac:chgData name="Paras Rupani" userId="cdd2a9af-467a-4d2c-a2ef-81b9933e2420" providerId="ADAL" clId="{68644141-1529-4A47-A53B-E76EB8E98241}" dt="2024-11-21T19:44:01.496" v="761" actId="1076"/>
          <ac:spMkLst>
            <pc:docMk/>
            <pc:sldMk cId="2824036379" sldId="286"/>
            <ac:spMk id="4" creationId="{6F3ADEEC-4415-FCFA-D2E1-6FFA734438E7}"/>
          </ac:spMkLst>
        </pc:spChg>
        <pc:spChg chg="add mod">
          <ac:chgData name="Paras Rupani" userId="cdd2a9af-467a-4d2c-a2ef-81b9933e2420" providerId="ADAL" clId="{68644141-1529-4A47-A53B-E76EB8E98241}" dt="2024-11-21T19:45:14.256" v="803" actId="1076"/>
          <ac:spMkLst>
            <pc:docMk/>
            <pc:sldMk cId="2824036379" sldId="286"/>
            <ac:spMk id="7" creationId="{6C8CB64B-3E44-0D1D-08BD-07574E2F2F6E}"/>
          </ac:spMkLst>
        </pc:spChg>
        <pc:spChg chg="add del mod">
          <ac:chgData name="Paras Rupani" userId="cdd2a9af-467a-4d2c-a2ef-81b9933e2420" providerId="ADAL" clId="{68644141-1529-4A47-A53B-E76EB8E98241}" dt="2024-11-21T19:48:11.113" v="832" actId="21"/>
          <ac:spMkLst>
            <pc:docMk/>
            <pc:sldMk cId="2824036379" sldId="286"/>
            <ac:spMk id="9" creationId="{BD3DB2E7-17C9-D4DB-601E-F7908C046057}"/>
          </ac:spMkLst>
        </pc:spChg>
        <pc:picChg chg="add mod modCrop">
          <ac:chgData name="Paras Rupani" userId="cdd2a9af-467a-4d2c-a2ef-81b9933e2420" providerId="ADAL" clId="{68644141-1529-4A47-A53B-E76EB8E98241}" dt="2024-11-21T19:44:36.071" v="769" actId="1076"/>
          <ac:picMkLst>
            <pc:docMk/>
            <pc:sldMk cId="2824036379" sldId="286"/>
            <ac:picMk id="5" creationId="{C0942C78-0770-AD15-9621-8E0E91CA3B1A}"/>
          </ac:picMkLst>
        </pc:picChg>
        <pc:picChg chg="add mod modCrop">
          <ac:chgData name="Paras Rupani" userId="cdd2a9af-467a-4d2c-a2ef-81b9933e2420" providerId="ADAL" clId="{68644141-1529-4A47-A53B-E76EB8E98241}" dt="2024-11-21T19:44:33.241" v="768" actId="1076"/>
          <ac:picMkLst>
            <pc:docMk/>
            <pc:sldMk cId="2824036379" sldId="286"/>
            <ac:picMk id="6" creationId="{AEEA2DA4-ECCD-B560-FDF0-0D10BF2268F4}"/>
          </ac:picMkLst>
        </pc:picChg>
      </pc:sldChg>
      <pc:sldChg chg="addSp delSp modSp add mod">
        <pc:chgData name="Paras Rupani" userId="cdd2a9af-467a-4d2c-a2ef-81b9933e2420" providerId="ADAL" clId="{68644141-1529-4A47-A53B-E76EB8E98241}" dt="2024-11-21T19:55:23.159" v="838" actId="1076"/>
        <pc:sldMkLst>
          <pc:docMk/>
          <pc:sldMk cId="3221340346" sldId="287"/>
        </pc:sldMkLst>
        <pc:spChg chg="mod">
          <ac:chgData name="Paras Rupani" userId="cdd2a9af-467a-4d2c-a2ef-81b9933e2420" providerId="ADAL" clId="{68644141-1529-4A47-A53B-E76EB8E98241}" dt="2024-11-21T19:47:44.615" v="821" actId="1076"/>
          <ac:spMkLst>
            <pc:docMk/>
            <pc:sldMk cId="3221340346" sldId="287"/>
            <ac:spMk id="2" creationId="{04196EEA-EDAF-6A25-DFCA-C9364CF97840}"/>
          </ac:spMkLst>
        </pc:spChg>
        <pc:spChg chg="mod">
          <ac:chgData name="Paras Rupani" userId="cdd2a9af-467a-4d2c-a2ef-81b9933e2420" providerId="ADAL" clId="{68644141-1529-4A47-A53B-E76EB8E98241}" dt="2024-11-21T19:47:51.317" v="824" actId="1076"/>
          <ac:spMkLst>
            <pc:docMk/>
            <pc:sldMk cId="3221340346" sldId="287"/>
            <ac:spMk id="4" creationId="{80AA4437-267F-FA68-5FC4-27FD46FDEF1C}"/>
          </ac:spMkLst>
        </pc:spChg>
        <pc:spChg chg="add mod">
          <ac:chgData name="Paras Rupani" userId="cdd2a9af-467a-4d2c-a2ef-81b9933e2420" providerId="ADAL" clId="{68644141-1529-4A47-A53B-E76EB8E98241}" dt="2024-11-21T19:48:25.262" v="835" actId="1076"/>
          <ac:spMkLst>
            <pc:docMk/>
            <pc:sldMk cId="3221340346" sldId="287"/>
            <ac:spMk id="9" creationId="{5524F274-E0F5-29E9-DF72-F412B06C240F}"/>
          </ac:spMkLst>
        </pc:spChg>
        <pc:spChg chg="add mod">
          <ac:chgData name="Paras Rupani" userId="cdd2a9af-467a-4d2c-a2ef-81b9933e2420" providerId="ADAL" clId="{68644141-1529-4A47-A53B-E76EB8E98241}" dt="2024-11-21T19:48:20.669" v="834" actId="1076"/>
          <ac:spMkLst>
            <pc:docMk/>
            <pc:sldMk cId="3221340346" sldId="287"/>
            <ac:spMk id="13" creationId="{BD3DB2E7-17C9-D4DB-601E-F7908C046057}"/>
          </ac:spMkLst>
        </pc:spChg>
        <pc:picChg chg="add mod modCrop">
          <ac:chgData name="Paras Rupani" userId="cdd2a9af-467a-4d2c-a2ef-81b9933e2420" providerId="ADAL" clId="{68644141-1529-4A47-A53B-E76EB8E98241}" dt="2024-11-21T19:55:19.670" v="837" actId="1076"/>
          <ac:picMkLst>
            <pc:docMk/>
            <pc:sldMk cId="3221340346" sldId="287"/>
            <ac:picMk id="5" creationId="{1F98F1C2-18B3-F67E-C05A-1CBAD712491C}"/>
          </ac:picMkLst>
        </pc:picChg>
        <pc:picChg chg="add mod modCrop">
          <ac:chgData name="Paras Rupani" userId="cdd2a9af-467a-4d2c-a2ef-81b9933e2420" providerId="ADAL" clId="{68644141-1529-4A47-A53B-E76EB8E98241}" dt="2024-11-21T19:55:23.159" v="838" actId="1076"/>
          <ac:picMkLst>
            <pc:docMk/>
            <pc:sldMk cId="3221340346" sldId="287"/>
            <ac:picMk id="7" creationId="{80310C4D-585C-DE0D-0C72-582F5DA499BB}"/>
          </ac:picMkLst>
        </pc:picChg>
        <pc:picChg chg="mod">
          <ac:chgData name="Paras Rupani" userId="cdd2a9af-467a-4d2c-a2ef-81b9933e2420" providerId="ADAL" clId="{68644141-1529-4A47-A53B-E76EB8E98241}" dt="2024-11-21T19:47:47.738" v="823" actId="1076"/>
          <ac:picMkLst>
            <pc:docMk/>
            <pc:sldMk cId="3221340346" sldId="287"/>
            <ac:picMk id="10" creationId="{125372E7-F751-3A91-1DFD-54E75FB004EC}"/>
          </ac:picMkLst>
        </pc:picChg>
        <pc:picChg chg="add del mod">
          <ac:chgData name="Paras Rupani" userId="cdd2a9af-467a-4d2c-a2ef-81b9933e2420" providerId="ADAL" clId="{68644141-1529-4A47-A53B-E76EB8E98241}" dt="2024-11-21T19:48:06.380" v="830" actId="22"/>
          <ac:picMkLst>
            <pc:docMk/>
            <pc:sldMk cId="3221340346" sldId="287"/>
            <ac:picMk id="12" creationId="{3CA32694-4BAB-86FA-10FE-C18D6EE07B0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BF71F-15E9-4C78-97B1-8C2F705E5641}" type="datetimeFigureOut">
              <a:rPr lang="en-CA" smtClean="0"/>
              <a:t>2024-11-21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9ABE-A6E4-4918-97D0-90CC1700E0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541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9743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515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887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30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8629A-27A2-8728-5012-96E6573F4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5737A2-45CF-466F-F53E-88084684B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D74572-B7FA-9048-3908-D31254035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05C889-441D-AC0A-5168-FA03709F2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9647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BAB66-5C18-3E7D-CC4E-8658BA0ED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0D6279-6F75-9883-B848-AB8D8874E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DE7CFE-A94C-D6F1-0B7F-9B18F07B6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923E2B-FC29-6E3F-9EDB-36DA9D0D8A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2884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EA956-C55C-87CE-4EDB-DDEB0F6CA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D84F65-F27B-B2E4-092E-8BCF38BAF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B69104-7632-7F5F-1A56-AE3DCA637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13E2CA-6E3A-0B3B-CBB6-2CBFF69AE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46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A46A2-5ADA-6034-67CC-D00BF1BB2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1C8B3F-9066-3219-CBAA-37AE237A9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52E2E3-99FF-5F59-0F4B-6FC5983FA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86E94D-39D8-86F5-FC33-2598C492C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1205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D1B2E-AB8E-F500-7EE1-C70BA273B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1F18E2-2ECB-CFED-7447-3A7684777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546FA0-00B1-7BA9-F467-70104381B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40D8D-815C-C15D-E719-64B92C6EF4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2482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ea typeface="+mn-lt"/>
                <a:cs typeface="+mn-lt"/>
              </a:rPr>
              <a:t> (if time is limited, it may end up as research, but plan to finish at least standalone version)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C9ABE-A6E4-4918-97D0-90CC1700E04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69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9B51-39FA-6105-E225-90615A8F5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F0613B-4155-EB28-5EBA-0237A3191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71247-2030-8274-494E-C0CDF02A1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1AEC-8E23-1F2C-23B7-2B521C1B0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29C75-99BF-264D-B0CF-FE23BF2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5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63B1-0BC1-C61F-7DE1-D6338802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919CF-FDD6-31FA-529A-2E01AEF42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95883-EC1D-4B9A-285B-81BD91D08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12071-3EC9-63C4-0281-670DB65F9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C7043-6CCD-65BB-3210-C6FEB8E05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92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E2302-F0C6-E053-8CB4-207E1710D9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3FB5A2-7C60-CC98-1AF3-F30CCCCFA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966C6-FB59-78DA-3E3E-09EFA9DED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AAA6E-6C45-8586-15AE-8E54C4952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9EE0C-5594-09C5-1A4C-BACD3F69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95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1229-69EA-2B1F-B627-BACDA2791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ABCE0-E799-A144-99F5-253FB4F09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C10D2-E859-59F2-6EBD-4B88FD7A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F5568-C910-C40B-BA5F-9A265AE56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42CEA-E6FB-A409-7DEE-ABE56CD3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5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7E09E-378C-9D51-2FFB-99BC18E95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A145E-B282-97C0-9467-6D596F88F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2A4C4-7F9A-653C-4D41-A39D747E6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C91F9-7956-78EA-6999-019617A18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64622-688A-8FB6-6434-6E1EC6B61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40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25FD-F0CF-FF31-19CF-D1867B02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CE73-CAFD-7607-B388-7EDD36E21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CC237B-D648-66BC-3751-5577833CF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8B334-4D50-80A7-5071-6F0E9FA48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95085-813F-D010-B632-04DFD29D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DEB20-E928-F8DD-540C-31B29994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4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7DF3D-0B63-493F-35C7-E87B84AA4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CDEE0-A435-9898-1216-91B8C2D18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7DB48-772A-478F-596D-D4B1E2FF7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0603EC-C16C-9913-1304-09567E5F0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D8B2B7-2E9D-BC5C-F238-52B88FC53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AA28E0-5C23-8A54-FD40-02E8448C3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C76DE1-395C-567B-8A6F-ED966273E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F74E3-CE42-E069-361A-E8AF0EB6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1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C2813-E1CF-533E-31F7-7C026C61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FB4BE-9B4D-4123-CB05-CF85D04C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7C2E2-0399-660E-FAB7-A9B74873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507D2-B7BD-7FAE-524E-811A96AE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6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CC40F9-4F3A-5ECB-C6F3-C7E7534D7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F164D-D825-4B13-8012-F28A47E22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072B7-D8E1-051B-5040-616F1C34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7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087DE-FCAD-CB46-D33F-98A819BD6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C8E55-929B-15C3-66A6-FB1097E0E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9B6C4-C839-6BE7-7156-54C8CF168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0DF29-A996-001E-38E0-3FEDE79C5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B9A8B-FB00-2A98-A794-2E36097EA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4AEAC-AFD4-04A8-5561-6720409C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10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70CD-BA42-4137-56F4-C9969700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9C2C98-6F5E-964D-8CBC-7CD2DBBBBB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3E7F19-4D38-D004-91F0-C28A48680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DF64D-8C0F-B013-960F-B92DB6A8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E495-0B78-4E0C-B981-797A590F09A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2668C-4F4C-FDE8-34F3-E054BC7B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EC7CE-D3EF-7A4A-EBD0-40297C500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87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35EE1-FCF7-86AD-D364-B8B16957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88C76-D086-33C1-5E6C-A756814A7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54231-418C-CC53-11C9-38F6D6C4E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6E495-0B78-4E0C-B981-797A590F09A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B8C6B-0623-FA42-822F-6A22CA7E1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93488-EB83-1399-4775-E0864CB93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A2392-56D5-4793-835D-B9D93F9D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36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1">
            <a:extLst>
              <a:ext uri="{FF2B5EF4-FFF2-40B4-BE49-F238E27FC236}">
                <a16:creationId xmlns:a16="http://schemas.microsoft.com/office/drawing/2014/main" id="{28E66C10-051F-C080-5E05-5DFED877948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79EF23-7AE9-E73C-1B1A-592D33D5441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9050" y="0"/>
            <a:ext cx="2481326" cy="3714218"/>
            <a:chOff x="-19050" y="5645"/>
            <a:chExt cx="2481326" cy="3709924"/>
          </a:xfrm>
        </p:grpSpPr>
        <p:pic>
          <p:nvPicPr>
            <p:cNvPr id="19" name="Image 12">
              <a:extLst>
                <a:ext uri="{FF2B5EF4-FFF2-40B4-BE49-F238E27FC236}">
                  <a16:creationId xmlns:a16="http://schemas.microsoft.com/office/drawing/2014/main" id="{7D2DB8A4-3CC4-0C3E-BC7D-0F2416FDE9A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50" y="5645"/>
              <a:ext cx="2481326" cy="3709924"/>
            </a:xfrm>
            <a:prstGeom prst="rect">
              <a:avLst/>
            </a:prstGeom>
          </p:spPr>
        </p:pic>
        <p:pic>
          <p:nvPicPr>
            <p:cNvPr id="20" name="Image 13">
              <a:extLst>
                <a:ext uri="{FF2B5EF4-FFF2-40B4-BE49-F238E27FC236}">
                  <a16:creationId xmlns:a16="http://schemas.microsoft.com/office/drawing/2014/main" id="{E5F344C3-1BBA-97EC-8190-887EC97DB99F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645"/>
              <a:ext cx="2028825" cy="3619500"/>
            </a:xfrm>
            <a:prstGeom prst="rect">
              <a:avLst/>
            </a:prstGeom>
          </p:spPr>
        </p:pic>
        <p:sp>
          <p:nvSpPr>
            <p:cNvPr id="21" name="Graphic 14">
              <a:extLst>
                <a:ext uri="{FF2B5EF4-FFF2-40B4-BE49-F238E27FC236}">
                  <a16:creationId xmlns:a16="http://schemas.microsoft.com/office/drawing/2014/main" id="{77E0706A-F0E2-8BAC-EB0D-09EF9631914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05000" y="262822"/>
              <a:ext cx="276225" cy="238125"/>
            </a:xfrm>
            <a:custGeom>
              <a:avLst/>
              <a:gdLst/>
              <a:ahLst/>
              <a:cxnLst/>
              <a:rect l="l" t="t" r="r" b="b"/>
              <a:pathLst>
                <a:path w="276225" h="238125">
                  <a:moveTo>
                    <a:pt x="276225" y="0"/>
                  </a:moveTo>
                  <a:lnTo>
                    <a:pt x="0" y="0"/>
                  </a:lnTo>
                  <a:lnTo>
                    <a:pt x="138175" y="238125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rgbClr val="DBA24D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" name="Graphic 15">
              <a:extLst>
                <a:ext uri="{FF2B5EF4-FFF2-40B4-BE49-F238E27FC236}">
                  <a16:creationId xmlns:a16="http://schemas.microsoft.com/office/drawing/2014/main" id="{76A74E84-DE75-52FE-6774-4E671275989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05000" y="5645"/>
              <a:ext cx="276225" cy="762000"/>
            </a:xfrm>
            <a:custGeom>
              <a:avLst/>
              <a:gdLst/>
              <a:ahLst/>
              <a:cxnLst/>
              <a:rect l="l" t="t" r="r" b="b"/>
              <a:pathLst>
                <a:path w="276225" h="762000">
                  <a:moveTo>
                    <a:pt x="276225" y="762000"/>
                  </a:moveTo>
                  <a:lnTo>
                    <a:pt x="138176" y="514350"/>
                  </a:lnTo>
                  <a:lnTo>
                    <a:pt x="0" y="762000"/>
                  </a:lnTo>
                  <a:lnTo>
                    <a:pt x="276225" y="762000"/>
                  </a:lnTo>
                  <a:close/>
                </a:path>
                <a:path w="276225" h="762000">
                  <a:moveTo>
                    <a:pt x="276225" y="257175"/>
                  </a:moveTo>
                  <a:lnTo>
                    <a:pt x="138176" y="0"/>
                  </a:lnTo>
                  <a:lnTo>
                    <a:pt x="0" y="257175"/>
                  </a:lnTo>
                  <a:lnTo>
                    <a:pt x="276225" y="257175"/>
                  </a:lnTo>
                  <a:close/>
                </a:path>
              </a:pathLst>
            </a:custGeom>
            <a:solidFill>
              <a:srgbClr val="EBA842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" name="Graphic 16">
              <a:extLst>
                <a:ext uri="{FF2B5EF4-FFF2-40B4-BE49-F238E27FC236}">
                  <a16:creationId xmlns:a16="http://schemas.microsoft.com/office/drawing/2014/main" id="{AC8BDE03-BF74-137E-A593-6EB9945550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2125" y="262821"/>
              <a:ext cx="419100" cy="752475"/>
            </a:xfrm>
            <a:custGeom>
              <a:avLst/>
              <a:gdLst/>
              <a:ahLst/>
              <a:cxnLst/>
              <a:rect l="l" t="t" r="r" b="b"/>
              <a:pathLst>
                <a:path w="419100" h="752475">
                  <a:moveTo>
                    <a:pt x="276225" y="247650"/>
                  </a:moveTo>
                  <a:lnTo>
                    <a:pt x="138176" y="0"/>
                  </a:lnTo>
                  <a:lnTo>
                    <a:pt x="0" y="247650"/>
                  </a:lnTo>
                  <a:lnTo>
                    <a:pt x="276225" y="247650"/>
                  </a:lnTo>
                  <a:close/>
                </a:path>
                <a:path w="419100" h="752475">
                  <a:moveTo>
                    <a:pt x="419100" y="504825"/>
                  </a:moveTo>
                  <a:lnTo>
                    <a:pt x="133350" y="504825"/>
                  </a:lnTo>
                  <a:lnTo>
                    <a:pt x="276225" y="752475"/>
                  </a:lnTo>
                  <a:lnTo>
                    <a:pt x="419100" y="50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" name="Graphic 17">
              <a:extLst>
                <a:ext uri="{FF2B5EF4-FFF2-40B4-BE49-F238E27FC236}">
                  <a16:creationId xmlns:a16="http://schemas.microsoft.com/office/drawing/2014/main" id="{96BEEFE6-E33E-12DF-1F31-67B5D06BFC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2600" y="5645"/>
              <a:ext cx="285750" cy="762000"/>
            </a:xfrm>
            <a:custGeom>
              <a:avLst/>
              <a:gdLst/>
              <a:ahLst/>
              <a:cxnLst/>
              <a:rect l="l" t="t" r="r" b="b"/>
              <a:pathLst>
                <a:path w="285750" h="762000">
                  <a:moveTo>
                    <a:pt x="285750" y="504825"/>
                  </a:moveTo>
                  <a:lnTo>
                    <a:pt x="0" y="504825"/>
                  </a:lnTo>
                  <a:lnTo>
                    <a:pt x="142875" y="762000"/>
                  </a:lnTo>
                  <a:lnTo>
                    <a:pt x="285750" y="504825"/>
                  </a:lnTo>
                  <a:close/>
                </a:path>
                <a:path w="285750" h="762000">
                  <a:moveTo>
                    <a:pt x="285750" y="0"/>
                  </a:moveTo>
                  <a:lnTo>
                    <a:pt x="9525" y="0"/>
                  </a:lnTo>
                  <a:lnTo>
                    <a:pt x="147701" y="24765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DBA24D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" name="Graphic 18">
              <a:extLst>
                <a:ext uri="{FF2B5EF4-FFF2-40B4-BE49-F238E27FC236}">
                  <a16:creationId xmlns:a16="http://schemas.microsoft.com/office/drawing/2014/main" id="{A8F7813E-7BCF-B7D7-1F7B-DA07283169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81276" y="515297"/>
              <a:ext cx="285750" cy="247650"/>
            </a:xfrm>
            <a:custGeom>
              <a:avLst/>
              <a:gdLst/>
              <a:ahLst/>
              <a:cxnLst/>
              <a:rect l="l" t="t" r="r" b="b"/>
              <a:pathLst>
                <a:path w="285750" h="247650">
                  <a:moveTo>
                    <a:pt x="0" y="0"/>
                  </a:moveTo>
                  <a:lnTo>
                    <a:pt x="142875" y="247650"/>
                  </a:lnTo>
                  <a:lnTo>
                    <a:pt x="28575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Graphic 19">
              <a:extLst>
                <a:ext uri="{FF2B5EF4-FFF2-40B4-BE49-F238E27FC236}">
                  <a16:creationId xmlns:a16="http://schemas.microsoft.com/office/drawing/2014/main" id="{FDA29A3F-F558-402F-1255-41AA9F506A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71751" y="10473"/>
              <a:ext cx="276225" cy="247650"/>
            </a:xfrm>
            <a:custGeom>
              <a:avLst/>
              <a:gdLst/>
              <a:ahLst/>
              <a:cxnLst/>
              <a:rect l="l" t="t" r="r" b="b"/>
              <a:pathLst>
                <a:path w="276225" h="247650">
                  <a:moveTo>
                    <a:pt x="0" y="0"/>
                  </a:moveTo>
                  <a:lnTo>
                    <a:pt x="138049" y="247650"/>
                  </a:lnTo>
                  <a:lnTo>
                    <a:pt x="276225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BA24D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Graphic 20">
              <a:extLst>
                <a:ext uri="{FF2B5EF4-FFF2-40B4-BE49-F238E27FC236}">
                  <a16:creationId xmlns:a16="http://schemas.microsoft.com/office/drawing/2014/main" id="{AD42379B-40DF-88A5-0F77-63F7299426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4050" y="1172523"/>
              <a:ext cx="609600" cy="371475"/>
            </a:xfrm>
            <a:custGeom>
              <a:avLst/>
              <a:gdLst/>
              <a:ahLst/>
              <a:cxnLst/>
              <a:rect l="l" t="t" r="r" b="b"/>
              <a:pathLst>
                <a:path w="609600" h="371475">
                  <a:moveTo>
                    <a:pt x="333375" y="0"/>
                  </a:moveTo>
                  <a:lnTo>
                    <a:pt x="471424" y="247650"/>
                  </a:lnTo>
                  <a:lnTo>
                    <a:pt x="609600" y="0"/>
                  </a:lnTo>
                  <a:lnTo>
                    <a:pt x="333375" y="0"/>
                  </a:lnTo>
                  <a:close/>
                </a:path>
                <a:path w="609600" h="371475">
                  <a:moveTo>
                    <a:pt x="0" y="123825"/>
                  </a:moveTo>
                  <a:lnTo>
                    <a:pt x="142875" y="371475"/>
                  </a:lnTo>
                  <a:lnTo>
                    <a:pt x="285750" y="12382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DBA24D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30" name="Image 22">
            <a:extLst>
              <a:ext uri="{FF2B5EF4-FFF2-40B4-BE49-F238E27FC236}">
                <a16:creationId xmlns:a16="http://schemas.microsoft.com/office/drawing/2014/main" id="{DD21975F-7B65-6F9C-7EA4-CE2267F175D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23216" y="5693428"/>
            <a:ext cx="1345565" cy="7772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00E8C04-9C4D-B630-BAAF-35B77E78B62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06955" y="2511566"/>
            <a:ext cx="817808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000">
                <a:ea typeface="+mn-lt"/>
                <a:cs typeface="+mn-lt"/>
              </a:rPr>
              <a:t>AI Research</a:t>
            </a:r>
            <a:endParaRPr lang="en-US" sz="600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D8E3D68-1B18-DA11-B9AB-15B11023D2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729723" y="3143782"/>
            <a:ext cx="2481326" cy="3714218"/>
            <a:chOff x="9729723" y="3143782"/>
            <a:chExt cx="2481326" cy="3714218"/>
          </a:xfrm>
        </p:grpSpPr>
        <p:pic>
          <p:nvPicPr>
            <p:cNvPr id="33" name="Image 12">
              <a:extLst>
                <a:ext uri="{FF2B5EF4-FFF2-40B4-BE49-F238E27FC236}">
                  <a16:creationId xmlns:a16="http://schemas.microsoft.com/office/drawing/2014/main" id="{E8F9CBC9-519C-6D20-ADE4-43DA887963F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9729723" y="3143782"/>
              <a:ext cx="2481326" cy="3714218"/>
            </a:xfrm>
            <a:prstGeom prst="rect">
              <a:avLst/>
            </a:prstGeom>
          </p:spPr>
        </p:pic>
        <p:pic>
          <p:nvPicPr>
            <p:cNvPr id="34" name="Image 13">
              <a:extLst>
                <a:ext uri="{FF2B5EF4-FFF2-40B4-BE49-F238E27FC236}">
                  <a16:creationId xmlns:a16="http://schemas.microsoft.com/office/drawing/2014/main" id="{561E414E-7298-4925-8FE1-BB460A32890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0163175" y="3233993"/>
              <a:ext cx="2028825" cy="3623689"/>
            </a:xfrm>
            <a:prstGeom prst="rect">
              <a:avLst/>
            </a:prstGeom>
          </p:spPr>
        </p:pic>
        <p:sp>
          <p:nvSpPr>
            <p:cNvPr id="35" name="Graphic 14">
              <a:extLst>
                <a:ext uri="{FF2B5EF4-FFF2-40B4-BE49-F238E27FC236}">
                  <a16:creationId xmlns:a16="http://schemas.microsoft.com/office/drawing/2014/main" id="{9C06C8F1-8E70-75D2-7126-BA8C4A8135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34438" y="5693110"/>
              <a:ext cx="304799" cy="262396"/>
            </a:xfrm>
            <a:custGeom>
              <a:avLst/>
              <a:gdLst/>
              <a:ahLst/>
              <a:cxnLst/>
              <a:rect l="l" t="t" r="r" b="b"/>
              <a:pathLst>
                <a:path w="276225" h="238125">
                  <a:moveTo>
                    <a:pt x="276225" y="0"/>
                  </a:moveTo>
                  <a:lnTo>
                    <a:pt x="0" y="0"/>
                  </a:lnTo>
                  <a:lnTo>
                    <a:pt x="138175" y="238125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rgbClr val="DBA24D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6" name="Graphic 15">
              <a:extLst>
                <a:ext uri="{FF2B5EF4-FFF2-40B4-BE49-F238E27FC236}">
                  <a16:creationId xmlns:a16="http://schemas.microsoft.com/office/drawing/2014/main" id="{EE1534CB-AF5E-4361-1947-216F25B6062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9993787" y="6074687"/>
              <a:ext cx="307497" cy="762882"/>
            </a:xfrm>
            <a:custGeom>
              <a:avLst/>
              <a:gdLst/>
              <a:ahLst/>
              <a:cxnLst/>
              <a:rect l="l" t="t" r="r" b="b"/>
              <a:pathLst>
                <a:path w="276225" h="762000">
                  <a:moveTo>
                    <a:pt x="276225" y="762000"/>
                  </a:moveTo>
                  <a:lnTo>
                    <a:pt x="138176" y="514350"/>
                  </a:lnTo>
                  <a:lnTo>
                    <a:pt x="0" y="762000"/>
                  </a:lnTo>
                  <a:lnTo>
                    <a:pt x="276225" y="762000"/>
                  </a:lnTo>
                  <a:close/>
                </a:path>
                <a:path w="276225" h="762000">
                  <a:moveTo>
                    <a:pt x="276225" y="257175"/>
                  </a:moveTo>
                  <a:lnTo>
                    <a:pt x="138176" y="0"/>
                  </a:lnTo>
                  <a:lnTo>
                    <a:pt x="0" y="257175"/>
                  </a:lnTo>
                  <a:lnTo>
                    <a:pt x="276225" y="257175"/>
                  </a:lnTo>
                  <a:close/>
                </a:path>
              </a:pathLst>
            </a:custGeom>
            <a:solidFill>
              <a:srgbClr val="EBA842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7" name="Graphic 16">
              <a:extLst>
                <a:ext uri="{FF2B5EF4-FFF2-40B4-BE49-F238E27FC236}">
                  <a16:creationId xmlns:a16="http://schemas.microsoft.com/office/drawing/2014/main" id="{49CF9D82-6EE9-295B-F00F-7218338F6C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9994105" y="5812631"/>
              <a:ext cx="445132" cy="792956"/>
            </a:xfrm>
            <a:custGeom>
              <a:avLst/>
              <a:gdLst/>
              <a:ahLst/>
              <a:cxnLst/>
              <a:rect l="l" t="t" r="r" b="b"/>
              <a:pathLst>
                <a:path w="419100" h="752475">
                  <a:moveTo>
                    <a:pt x="276225" y="247650"/>
                  </a:moveTo>
                  <a:lnTo>
                    <a:pt x="138176" y="0"/>
                  </a:lnTo>
                  <a:lnTo>
                    <a:pt x="0" y="247650"/>
                  </a:lnTo>
                  <a:lnTo>
                    <a:pt x="276225" y="247650"/>
                  </a:lnTo>
                  <a:close/>
                </a:path>
                <a:path w="419100" h="752475">
                  <a:moveTo>
                    <a:pt x="419100" y="504825"/>
                  </a:moveTo>
                  <a:lnTo>
                    <a:pt x="133350" y="504825"/>
                  </a:lnTo>
                  <a:lnTo>
                    <a:pt x="276225" y="752475"/>
                  </a:lnTo>
                  <a:lnTo>
                    <a:pt x="419100" y="50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r>
                <a:rPr lang="en-US"/>
                <a:t>`</a:t>
              </a:r>
            </a:p>
          </p:txBody>
        </p:sp>
        <p:sp>
          <p:nvSpPr>
            <p:cNvPr id="38" name="Graphic 17">
              <a:extLst>
                <a:ext uri="{FF2B5EF4-FFF2-40B4-BE49-F238E27FC236}">
                  <a16:creationId xmlns:a16="http://schemas.microsoft.com/office/drawing/2014/main" id="{4B73E4D0-3223-83E0-C88B-4AEBB87206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9993469" y="5812630"/>
              <a:ext cx="307814" cy="792957"/>
            </a:xfrm>
            <a:custGeom>
              <a:avLst/>
              <a:gdLst/>
              <a:ahLst/>
              <a:cxnLst/>
              <a:rect l="l" t="t" r="r" b="b"/>
              <a:pathLst>
                <a:path w="285750" h="762000">
                  <a:moveTo>
                    <a:pt x="285750" y="504825"/>
                  </a:moveTo>
                  <a:lnTo>
                    <a:pt x="0" y="504825"/>
                  </a:lnTo>
                  <a:lnTo>
                    <a:pt x="142875" y="762000"/>
                  </a:lnTo>
                  <a:lnTo>
                    <a:pt x="285750" y="504825"/>
                  </a:lnTo>
                  <a:close/>
                </a:path>
                <a:path w="285750" h="762000">
                  <a:moveTo>
                    <a:pt x="285750" y="0"/>
                  </a:moveTo>
                  <a:lnTo>
                    <a:pt x="9525" y="0"/>
                  </a:lnTo>
                  <a:lnTo>
                    <a:pt x="147701" y="24765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DBA24D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9" name="Graphic 18">
              <a:extLst>
                <a:ext uri="{FF2B5EF4-FFF2-40B4-BE49-F238E27FC236}">
                  <a16:creationId xmlns:a16="http://schemas.microsoft.com/office/drawing/2014/main" id="{58F32AB2-341B-992D-98D7-A43FC719125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9793189" y="6066381"/>
              <a:ext cx="285750" cy="247937"/>
            </a:xfrm>
            <a:custGeom>
              <a:avLst/>
              <a:gdLst/>
              <a:ahLst/>
              <a:cxnLst/>
              <a:rect l="l" t="t" r="r" b="b"/>
              <a:pathLst>
                <a:path w="285750" h="247650">
                  <a:moveTo>
                    <a:pt x="0" y="0"/>
                  </a:moveTo>
                  <a:lnTo>
                    <a:pt x="142875" y="247650"/>
                  </a:lnTo>
                  <a:lnTo>
                    <a:pt x="28575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" name="Graphic 19">
              <a:extLst>
                <a:ext uri="{FF2B5EF4-FFF2-40B4-BE49-F238E27FC236}">
                  <a16:creationId xmlns:a16="http://schemas.microsoft.com/office/drawing/2014/main" id="{A02AE00B-8FE1-54C6-C2A5-FE154839611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9817893" y="6566369"/>
              <a:ext cx="276225" cy="247937"/>
            </a:xfrm>
            <a:custGeom>
              <a:avLst/>
              <a:gdLst/>
              <a:ahLst/>
              <a:cxnLst/>
              <a:rect l="l" t="t" r="r" b="b"/>
              <a:pathLst>
                <a:path w="276225" h="247650">
                  <a:moveTo>
                    <a:pt x="0" y="0"/>
                  </a:moveTo>
                  <a:lnTo>
                    <a:pt x="138049" y="247650"/>
                  </a:lnTo>
                  <a:lnTo>
                    <a:pt x="276225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BA24D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" name="Graphic 20">
              <a:extLst>
                <a:ext uri="{FF2B5EF4-FFF2-40B4-BE49-F238E27FC236}">
                  <a16:creationId xmlns:a16="http://schemas.microsoft.com/office/drawing/2014/main" id="{FA6C97D7-90E9-8BC1-B532-54898614F1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0134438" y="5274421"/>
              <a:ext cx="609600" cy="371905"/>
            </a:xfrm>
            <a:custGeom>
              <a:avLst/>
              <a:gdLst/>
              <a:ahLst/>
              <a:cxnLst/>
              <a:rect l="l" t="t" r="r" b="b"/>
              <a:pathLst>
                <a:path w="609600" h="371475">
                  <a:moveTo>
                    <a:pt x="333375" y="0"/>
                  </a:moveTo>
                  <a:lnTo>
                    <a:pt x="471424" y="247650"/>
                  </a:lnTo>
                  <a:lnTo>
                    <a:pt x="609600" y="0"/>
                  </a:lnTo>
                  <a:lnTo>
                    <a:pt x="333375" y="0"/>
                  </a:lnTo>
                  <a:close/>
                </a:path>
                <a:path w="609600" h="371475">
                  <a:moveTo>
                    <a:pt x="0" y="123825"/>
                  </a:moveTo>
                  <a:lnTo>
                    <a:pt x="142875" y="371475"/>
                  </a:lnTo>
                  <a:lnTo>
                    <a:pt x="285750" y="12382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DBA24D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B1C2D6A-866C-392B-DFFA-FCDD1AC58F9C}"/>
              </a:ext>
            </a:extLst>
          </p:cNvPr>
          <p:cNvSpPr txBox="1"/>
          <p:nvPr/>
        </p:nvSpPr>
        <p:spPr>
          <a:xfrm>
            <a:off x="4536214" y="6470668"/>
            <a:ext cx="3119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©</a:t>
            </a:r>
            <a:r>
              <a:rPr lang="en-US" sz="1400" spc="-5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Conestoga</a:t>
            </a:r>
            <a:r>
              <a:rPr lang="en-US" sz="1400" spc="-3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College.</a:t>
            </a:r>
            <a:r>
              <a:rPr lang="en-US" sz="1400" spc="-55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All</a:t>
            </a:r>
            <a:r>
              <a:rPr lang="en-US" sz="1400" spc="-3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rights</a:t>
            </a:r>
            <a:r>
              <a:rPr lang="en-US" sz="1400" spc="5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spc="-10">
                <a:solidFill>
                  <a:srgbClr val="8888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reserved.</a:t>
            </a:r>
            <a:endParaRPr 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A5121-BE9A-44AF-94C5-9805B2259138}"/>
              </a:ext>
            </a:extLst>
          </p:cNvPr>
          <p:cNvSpPr txBox="1"/>
          <p:nvPr/>
        </p:nvSpPr>
        <p:spPr>
          <a:xfrm>
            <a:off x="7658100" y="3619500"/>
            <a:ext cx="28003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 Light"/>
                <a:ea typeface="Calibri Light"/>
                <a:cs typeface="Calibri Light"/>
              </a:rPr>
              <a:t>F24-6 Sprint Demo</a:t>
            </a:r>
          </a:p>
          <a:p>
            <a:endParaRPr lang="en-US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6457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63B9112C-0558-2C58-7C25-4032971AA57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pic>
        <p:nvPicPr>
          <p:cNvPr id="8" name="Image 56">
            <a:extLst>
              <a:ext uri="{FF2B5EF4-FFF2-40B4-BE49-F238E27FC236}">
                <a16:creationId xmlns:a16="http://schemas.microsoft.com/office/drawing/2014/main" id="{13A1AEC7-EA0C-EA30-F8FE-F2F137C3D13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75AB2A-1273-33C5-BD88-DFBA17250D91}"/>
              </a:ext>
            </a:extLst>
          </p:cNvPr>
          <p:cNvSpPr/>
          <p:nvPr/>
        </p:nvSpPr>
        <p:spPr>
          <a:xfrm>
            <a:off x="3885063" y="1797783"/>
            <a:ext cx="4421872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0" b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cs typeface="Calibri Light"/>
              </a:rPr>
              <a:t>Q </a:t>
            </a:r>
            <a:r>
              <a:rPr lang="en-US" sz="4800" b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cs typeface="Calibri Light"/>
              </a:rPr>
              <a:t>&amp;</a:t>
            </a:r>
            <a:r>
              <a:rPr lang="en-US" sz="10000" b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cs typeface="Calibri Light"/>
              </a:rPr>
              <a:t> A </a:t>
            </a:r>
            <a:endParaRPr lang="en-CA" sz="10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812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63B9112C-0558-2C58-7C25-4032971AA57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pic>
        <p:nvPicPr>
          <p:cNvPr id="8" name="Image 56">
            <a:extLst>
              <a:ext uri="{FF2B5EF4-FFF2-40B4-BE49-F238E27FC236}">
                <a16:creationId xmlns:a16="http://schemas.microsoft.com/office/drawing/2014/main" id="{13A1AEC7-EA0C-EA30-F8FE-F2F137C3D13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9C39B8-786B-C250-3701-4E73186C8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851725"/>
              </p:ext>
            </p:extLst>
          </p:nvPr>
        </p:nvGraphicFramePr>
        <p:xfrm>
          <a:off x="1884302" y="2276048"/>
          <a:ext cx="8423396" cy="2305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1698">
                  <a:extLst>
                    <a:ext uri="{9D8B030D-6E8A-4147-A177-3AD203B41FA5}">
                      <a16:colId xmlns:a16="http://schemas.microsoft.com/office/drawing/2014/main" val="1668180452"/>
                    </a:ext>
                  </a:extLst>
                </a:gridCol>
                <a:gridCol w="4211698">
                  <a:extLst>
                    <a:ext uri="{9D8B030D-6E8A-4147-A177-3AD203B41FA5}">
                      <a16:colId xmlns:a16="http://schemas.microsoft.com/office/drawing/2014/main" val="990191586"/>
                    </a:ext>
                  </a:extLst>
                </a:gridCol>
              </a:tblGrid>
              <a:tr h="576476"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Copilot Studio</a:t>
                      </a:r>
                    </a:p>
                  </a:txBody>
                  <a:tcPr marL="142145" marR="142145" marT="71072" marB="710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B56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1"/>
                        <a:t>Tech</a:t>
                      </a:r>
                    </a:p>
                  </a:txBody>
                  <a:tcPr marL="142145" marR="142145" marT="71072" marB="710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B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819369"/>
                  </a:ext>
                </a:extLst>
              </a:tr>
              <a:tr h="576476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Arsh Chauhan</a:t>
                      </a:r>
                    </a:p>
                  </a:txBody>
                  <a:tcPr marL="142145" marR="142145" marT="71072" marB="71072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D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Hamna Ashraf</a:t>
                      </a:r>
                    </a:p>
                  </a:txBody>
                  <a:tcPr marL="142145" marR="142145" marT="71072" marB="71072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D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535442"/>
                  </a:ext>
                </a:extLst>
              </a:tr>
              <a:tr h="5764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/>
                        <a:t>Paras Rupani</a:t>
                      </a:r>
                    </a:p>
                  </a:txBody>
                  <a:tcPr marL="142145" marR="142145" marT="71072" marB="710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E1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Wei-Hsiang Chen</a:t>
                      </a:r>
                    </a:p>
                  </a:txBody>
                  <a:tcPr marL="142145" marR="142145" marT="71072" marB="710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E1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986395"/>
                  </a:ext>
                </a:extLst>
              </a:tr>
              <a:tr h="576476"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marL="142145" marR="142145" marT="71072" marB="710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D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Jongeon Lee</a:t>
                      </a:r>
                    </a:p>
                  </a:txBody>
                  <a:tcPr marL="142145" marR="142145" marT="71072" marB="710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D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613799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7707A9FB-B867-5435-50DF-ED373624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u="sng"/>
              <a:t>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12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63B9112C-0558-2C58-7C25-4032971AA57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635"/>
            <a:ext cx="12191365" cy="6857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E6F6E-2B02-BE79-CC55-B3465490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Sprint Goal</a:t>
            </a:r>
            <a:endParaRPr lang="en-US"/>
          </a:p>
        </p:txBody>
      </p:sp>
      <p:pic>
        <p:nvPicPr>
          <p:cNvPr id="8" name="Image 56">
            <a:extLst>
              <a:ext uri="{FF2B5EF4-FFF2-40B4-BE49-F238E27FC236}">
                <a16:creationId xmlns:a16="http://schemas.microsoft.com/office/drawing/2014/main" id="{13A1AEC7-EA0C-EA30-F8FE-F2F137C3D13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35D064-C7BF-5F73-2992-ECBAF49DFBE0}"/>
              </a:ext>
            </a:extLst>
          </p:cNvPr>
          <p:cNvSpPr txBox="1"/>
          <p:nvPr/>
        </p:nvSpPr>
        <p:spPr>
          <a:xfrm>
            <a:off x="916641" y="1697780"/>
            <a:ext cx="10421973" cy="39130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>
                <a:solidFill>
                  <a:srgbClr val="000000"/>
                </a:solidFill>
                <a:ea typeface="+mn-lt"/>
                <a:cs typeface="+mn-lt"/>
              </a:rPr>
              <a:t>Optimizing the model.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+mn-lt"/>
                <a:cs typeface="+mn-lt"/>
              </a:rPr>
              <a:t>Limiting the model’s responses to the data source.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+mn-lt"/>
                <a:cs typeface="+mn-lt"/>
              </a:rPr>
              <a:t>Improving responses focusing on Level 2.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+mn-lt"/>
                <a:cs typeface="+mn-lt"/>
              </a:rPr>
              <a:t>Improving incorrectly linked sources for user queries.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>
                <a:solidFill>
                  <a:srgbClr val="000000"/>
                </a:solidFill>
                <a:ea typeface="+mn-lt"/>
                <a:cs typeface="+mn-lt"/>
              </a:rPr>
              <a:t>Setting up environment on another laptop for demo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+mn-lt"/>
                <a:cs typeface="+mn-lt"/>
              </a:rPr>
              <a:t>Optimizing the code ensuring successful execution of the application.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>
                <a:solidFill>
                  <a:srgbClr val="000000"/>
                </a:solidFill>
                <a:ea typeface="+mn-lt"/>
                <a:cs typeface="+mn-lt"/>
              </a:rPr>
              <a:t>Researching about implementations using React </a:t>
            </a:r>
            <a:endParaRPr lang="en-CA" altLang="ko-KR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2259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75CCF-F8E2-632B-9FAA-7D3DE7772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79B3A92B-71F2-F591-A99F-B532B7093949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635"/>
            <a:ext cx="12191365" cy="6857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25D6C0-BC68-1905-C087-560A63A90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9"/>
            <a:ext cx="10515600" cy="684233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Demo</a:t>
            </a:r>
            <a:endParaRPr lang="en-US" dirty="0"/>
          </a:p>
        </p:txBody>
      </p:sp>
      <p:pic>
        <p:nvPicPr>
          <p:cNvPr id="8" name="Image 56">
            <a:extLst>
              <a:ext uri="{FF2B5EF4-FFF2-40B4-BE49-F238E27FC236}">
                <a16:creationId xmlns:a16="http://schemas.microsoft.com/office/drawing/2014/main" id="{E2A5FD75-AD4F-D6B1-E890-2B3A9EC82D8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3ADEEC-4415-FCFA-D2E1-6FFA734438E7}"/>
              </a:ext>
            </a:extLst>
          </p:cNvPr>
          <p:cNvSpPr txBox="1"/>
          <p:nvPr/>
        </p:nvSpPr>
        <p:spPr>
          <a:xfrm>
            <a:off x="0" y="762662"/>
            <a:ext cx="8356451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ea typeface="+mn-lt"/>
                <a:cs typeface="+mn-lt"/>
              </a:rPr>
              <a:t>Greeting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42C78-0770-AD15-9621-8E0E91CA3B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039" r="2351" b="5548"/>
          <a:stretch/>
        </p:blipFill>
        <p:spPr>
          <a:xfrm>
            <a:off x="6227669" y="2235511"/>
            <a:ext cx="5924196" cy="4544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EA2DA4-ECCD-B560-FDF0-0D10BF2268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093" r="3229"/>
          <a:stretch/>
        </p:blipFill>
        <p:spPr>
          <a:xfrm>
            <a:off x="128098" y="2235512"/>
            <a:ext cx="5836235" cy="4544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8CB64B-3E44-0D1D-08BD-07574E2F2F6E}"/>
              </a:ext>
            </a:extLst>
          </p:cNvPr>
          <p:cNvSpPr txBox="1"/>
          <p:nvPr/>
        </p:nvSpPr>
        <p:spPr>
          <a:xfrm>
            <a:off x="1739403" y="1677727"/>
            <a:ext cx="261362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ea typeface="+mn-lt"/>
                <a:cs typeface="+mn-lt"/>
              </a:rPr>
              <a:t>Previous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DB2E7-17C9-D4DB-601E-F7908C046057}"/>
              </a:ext>
            </a:extLst>
          </p:cNvPr>
          <p:cNvSpPr txBox="1"/>
          <p:nvPr/>
        </p:nvSpPr>
        <p:spPr>
          <a:xfrm>
            <a:off x="7882955" y="1695416"/>
            <a:ext cx="261362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ea typeface="+mn-lt"/>
                <a:cs typeface="+mn-lt"/>
              </a:rPr>
              <a:t>Current Response</a:t>
            </a:r>
          </a:p>
        </p:txBody>
      </p:sp>
    </p:spTree>
    <p:extLst>
      <p:ext uri="{BB962C8B-B14F-4D97-AF65-F5344CB8AC3E}">
        <p14:creationId xmlns:p14="http://schemas.microsoft.com/office/powerpoint/2010/main" val="2824036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61503-8B25-AAAC-1ACB-CAFFC5C4A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77B364AA-1D27-4F79-4A7C-31268D3C079B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635"/>
            <a:ext cx="12191365" cy="6857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3AD4AA-5676-6D6D-A2D9-9539288E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25"/>
            <a:ext cx="10515600" cy="674213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Demo</a:t>
            </a:r>
            <a:endParaRPr lang="en-US" dirty="0"/>
          </a:p>
        </p:txBody>
      </p:sp>
      <p:pic>
        <p:nvPicPr>
          <p:cNvPr id="8" name="Image 56">
            <a:extLst>
              <a:ext uri="{FF2B5EF4-FFF2-40B4-BE49-F238E27FC236}">
                <a16:creationId xmlns:a16="http://schemas.microsoft.com/office/drawing/2014/main" id="{D8D8FC09-D2AD-5CBA-2314-9AD3F1A694F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F040C0-8D9E-76C6-BAA8-4CC92702DE2E}"/>
              </a:ext>
            </a:extLst>
          </p:cNvPr>
          <p:cNvSpPr txBox="1"/>
          <p:nvPr/>
        </p:nvSpPr>
        <p:spPr>
          <a:xfrm>
            <a:off x="1442720" y="112698"/>
            <a:ext cx="8356451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ea typeface="+mn-lt"/>
                <a:cs typeface="+mn-lt"/>
              </a:rPr>
              <a:t>Data Retrieval from the Context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4120F-4799-CCEE-1A7A-6FA170C866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208" r="3314"/>
          <a:stretch/>
        </p:blipFill>
        <p:spPr>
          <a:xfrm>
            <a:off x="92709" y="1114815"/>
            <a:ext cx="5885013" cy="5696745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1DDEC73-98AD-50D6-1D3A-171774729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r="5012"/>
          <a:stretch/>
        </p:blipFill>
        <p:spPr>
          <a:xfrm>
            <a:off x="6214277" y="574363"/>
            <a:ext cx="5885014" cy="6226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76EE1A-6D1D-B117-F30B-5A1C785528F9}"/>
              </a:ext>
            </a:extLst>
          </p:cNvPr>
          <p:cNvSpPr txBox="1"/>
          <p:nvPr/>
        </p:nvSpPr>
        <p:spPr>
          <a:xfrm>
            <a:off x="1800485" y="669206"/>
            <a:ext cx="261362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ea typeface="+mn-lt"/>
                <a:cs typeface="+mn-lt"/>
              </a:rPr>
              <a:t>Previous Response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CC732-2E8E-D7AD-8527-888E44A9890A}"/>
              </a:ext>
            </a:extLst>
          </p:cNvPr>
          <p:cNvSpPr txBox="1"/>
          <p:nvPr/>
        </p:nvSpPr>
        <p:spPr>
          <a:xfrm>
            <a:off x="7849972" y="112698"/>
            <a:ext cx="261362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ea typeface="+mn-lt"/>
                <a:cs typeface="+mn-lt"/>
              </a:rPr>
              <a:t>Current Response</a:t>
            </a:r>
          </a:p>
        </p:txBody>
      </p:sp>
    </p:spTree>
    <p:extLst>
      <p:ext uri="{BB962C8B-B14F-4D97-AF65-F5344CB8AC3E}">
        <p14:creationId xmlns:p14="http://schemas.microsoft.com/office/powerpoint/2010/main" val="642223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32A14-26D7-6CD5-5EEE-C04DB79BD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125372E7-F751-3A91-1DFD-54E75FB004EC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635"/>
            <a:ext cx="12191365" cy="6857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96EEA-EDAF-6A25-DFCA-C9364CF97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0227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Demo</a:t>
            </a:r>
            <a:endParaRPr lang="en-US" dirty="0"/>
          </a:p>
        </p:txBody>
      </p:sp>
      <p:pic>
        <p:nvPicPr>
          <p:cNvPr id="8" name="Image 56">
            <a:extLst>
              <a:ext uri="{FF2B5EF4-FFF2-40B4-BE49-F238E27FC236}">
                <a16:creationId xmlns:a16="http://schemas.microsoft.com/office/drawing/2014/main" id="{2892EA1D-7F48-2B9E-4F3B-FC9D769E329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AA4437-267F-FA68-5FC4-27FD46FDEF1C}"/>
              </a:ext>
            </a:extLst>
          </p:cNvPr>
          <p:cNvSpPr txBox="1"/>
          <p:nvPr/>
        </p:nvSpPr>
        <p:spPr>
          <a:xfrm>
            <a:off x="0" y="593491"/>
            <a:ext cx="8356451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ea typeface="+mn-lt"/>
                <a:cs typeface="+mn-lt"/>
              </a:rPr>
              <a:t>Out of the resource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8F1C2-18B3-F67E-C05A-1CBAD71249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69" r="7664"/>
          <a:stretch/>
        </p:blipFill>
        <p:spPr>
          <a:xfrm>
            <a:off x="294924" y="2421766"/>
            <a:ext cx="5502579" cy="3629025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0310C4D-585C-DE0D-0C72-582F5DA49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3" r="5613"/>
          <a:stretch/>
        </p:blipFill>
        <p:spPr>
          <a:xfrm>
            <a:off x="6600685" y="2421765"/>
            <a:ext cx="5090203" cy="3629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24F274-E0F5-29E9-DF72-F412B06C240F}"/>
              </a:ext>
            </a:extLst>
          </p:cNvPr>
          <p:cNvSpPr txBox="1"/>
          <p:nvPr/>
        </p:nvSpPr>
        <p:spPr>
          <a:xfrm>
            <a:off x="1739402" y="1708387"/>
            <a:ext cx="261362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ea typeface="+mn-lt"/>
                <a:cs typeface="+mn-lt"/>
              </a:rPr>
              <a:t>Previous Response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3DB2E7-17C9-D4DB-601E-F7908C046057}"/>
              </a:ext>
            </a:extLst>
          </p:cNvPr>
          <p:cNvSpPr txBox="1"/>
          <p:nvPr/>
        </p:nvSpPr>
        <p:spPr>
          <a:xfrm>
            <a:off x="7838975" y="1708387"/>
            <a:ext cx="261362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ea typeface="+mn-lt"/>
                <a:cs typeface="+mn-lt"/>
              </a:rPr>
              <a:t>Current Response</a:t>
            </a:r>
          </a:p>
        </p:txBody>
      </p:sp>
    </p:spTree>
    <p:extLst>
      <p:ext uri="{BB962C8B-B14F-4D97-AF65-F5344CB8AC3E}">
        <p14:creationId xmlns:p14="http://schemas.microsoft.com/office/powerpoint/2010/main" val="322134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34C76-3F24-621C-685F-1FD6D8377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13C6C890-FEB8-7547-D27F-F25E1027A4BA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" y="635"/>
            <a:ext cx="12191365" cy="6857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194A1-4D42-AEA5-A4A0-7BA180208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7"/>
            <a:ext cx="10515600" cy="765530"/>
          </a:xfrm>
        </p:spPr>
        <p:txBody>
          <a:bodyPr/>
          <a:lstStyle/>
          <a:p>
            <a:r>
              <a:rPr lang="en-US" b="1" u="sng" dirty="0"/>
              <a:t>Demo</a:t>
            </a:r>
            <a:endParaRPr lang="en-US" dirty="0"/>
          </a:p>
        </p:txBody>
      </p:sp>
      <p:pic>
        <p:nvPicPr>
          <p:cNvPr id="8" name="Image 56">
            <a:extLst>
              <a:ext uri="{FF2B5EF4-FFF2-40B4-BE49-F238E27FC236}">
                <a16:creationId xmlns:a16="http://schemas.microsoft.com/office/drawing/2014/main" id="{179A0422-1883-530F-4E3A-0FD0D777494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240419-B669-E9D4-09FB-76633B02F2B1}"/>
              </a:ext>
            </a:extLst>
          </p:cNvPr>
          <p:cNvSpPr txBox="1"/>
          <p:nvPr/>
        </p:nvSpPr>
        <p:spPr>
          <a:xfrm>
            <a:off x="92709" y="669878"/>
            <a:ext cx="8356451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ea typeface="+mn-lt"/>
                <a:cs typeface="+mn-lt"/>
              </a:rPr>
              <a:t>Batch file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3" name="CC_Chat">
            <a:hlinkClick r:id="" action="ppaction://media"/>
            <a:extLst>
              <a:ext uri="{FF2B5EF4-FFF2-40B4-BE49-F238E27FC236}">
                <a16:creationId xmlns:a16="http://schemas.microsoft.com/office/drawing/2014/main" id="{5548862A-8795-C3AF-5C51-E14B1A068B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19199" y="1206637"/>
            <a:ext cx="9753600" cy="521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2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6D3D6-898A-4CB8-F8C3-299875318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6BDC5D7A-51BA-2B0A-2637-4DBBBFF7D024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B1EAF0-EEAC-C0AC-5520-3E172997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cs typeface="Calibri Light"/>
              </a:rPr>
              <a:t>Blockers</a:t>
            </a:r>
            <a:endParaRPr lang="en-US" dirty="0"/>
          </a:p>
        </p:txBody>
      </p:sp>
      <p:pic>
        <p:nvPicPr>
          <p:cNvPr id="8" name="Image 56">
            <a:extLst>
              <a:ext uri="{FF2B5EF4-FFF2-40B4-BE49-F238E27FC236}">
                <a16:creationId xmlns:a16="http://schemas.microsoft.com/office/drawing/2014/main" id="{AC4CE3D6-5789-4249-66C3-529BCF5829C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179B61-7E96-4EAD-3355-C37E3FC72A2B}"/>
              </a:ext>
            </a:extLst>
          </p:cNvPr>
          <p:cNvSpPr txBox="1"/>
          <p:nvPr/>
        </p:nvSpPr>
        <p:spPr>
          <a:xfrm>
            <a:off x="838200" y="1707066"/>
            <a:ext cx="10433179" cy="22510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>
                <a:solidFill>
                  <a:srgbClr val="000000"/>
                </a:solidFill>
                <a:ea typeface="+mn-lt"/>
                <a:cs typeface="+mn-lt"/>
              </a:rPr>
              <a:t>Based on the choice of model, there was a great difference in the output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>
                <a:solidFill>
                  <a:srgbClr val="000000"/>
                </a:solidFill>
                <a:ea typeface="+mn-lt"/>
                <a:cs typeface="+mn-lt"/>
              </a:rPr>
              <a:t>Unexpected responses generated by the model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>
                <a:solidFill>
                  <a:srgbClr val="000000"/>
                </a:solidFill>
                <a:ea typeface="+mn-lt"/>
                <a:cs typeface="+mn-lt"/>
              </a:rPr>
              <a:t>Setting up the environment on the Laptop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+mn-lt"/>
                <a:cs typeface="+mn-lt"/>
              </a:rPr>
              <a:t>Network issues, library issues</a:t>
            </a:r>
            <a:endParaRPr lang="en-CA" altLang="ko-KR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0229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1">
            <a:extLst>
              <a:ext uri="{FF2B5EF4-FFF2-40B4-BE49-F238E27FC236}">
                <a16:creationId xmlns:a16="http://schemas.microsoft.com/office/drawing/2014/main" id="{63B9112C-0558-2C58-7C25-4032971AA57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" y="317"/>
            <a:ext cx="12191365" cy="6857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E6F6E-2B02-BE79-CC55-B3465490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>
                <a:cs typeface="Calibri Light"/>
              </a:rPr>
              <a:t>Next Plan</a:t>
            </a:r>
            <a:endParaRPr lang="en-US"/>
          </a:p>
        </p:txBody>
      </p:sp>
      <p:pic>
        <p:nvPicPr>
          <p:cNvPr id="8" name="Image 56">
            <a:extLst>
              <a:ext uri="{FF2B5EF4-FFF2-40B4-BE49-F238E27FC236}">
                <a16:creationId xmlns:a16="http://schemas.microsoft.com/office/drawing/2014/main" id="{13A1AEC7-EA0C-EA30-F8FE-F2F137C3D13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09" y="6299835"/>
            <a:ext cx="828675" cy="485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1C0E2D-48C3-17F5-3C21-D20067341BE1}"/>
              </a:ext>
            </a:extLst>
          </p:cNvPr>
          <p:cNvSpPr txBox="1"/>
          <p:nvPr/>
        </p:nvSpPr>
        <p:spPr>
          <a:xfrm>
            <a:off x="838200" y="1696308"/>
            <a:ext cx="10433179" cy="169706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Migrating to React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Add voice input functionality for end users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Planning for the next term</a:t>
            </a:r>
          </a:p>
        </p:txBody>
      </p:sp>
    </p:spTree>
    <p:extLst>
      <p:ext uri="{BB962C8B-B14F-4D97-AF65-F5344CB8AC3E}">
        <p14:creationId xmlns:p14="http://schemas.microsoft.com/office/powerpoint/2010/main" val="301578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386b4f4-9eda-4854-8a88-587cbfd384d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B398F4C8C9F34DB4FA3489392CE281" ma:contentTypeVersion="14" ma:contentTypeDescription="Create a new document." ma:contentTypeScope="" ma:versionID="bc80c9957998e5f705a1b91c51bbe937">
  <xsd:schema xmlns:xsd="http://www.w3.org/2001/XMLSchema" xmlns:xs="http://www.w3.org/2001/XMLSchema" xmlns:p="http://schemas.microsoft.com/office/2006/metadata/properties" xmlns:ns3="0386b4f4-9eda-4854-8a88-587cbfd384de" xmlns:ns4="71b4679c-39f3-4ec7-a6cd-7a6a9c2d8ae1" targetNamespace="http://schemas.microsoft.com/office/2006/metadata/properties" ma:root="true" ma:fieldsID="be9abf7ce7f903ab8d108e2892f07e35" ns3:_="" ns4:_="">
    <xsd:import namespace="0386b4f4-9eda-4854-8a88-587cbfd384de"/>
    <xsd:import namespace="71b4679c-39f3-4ec7-a6cd-7a6a9c2d8ae1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6b4f4-9eda-4854-8a88-587cbfd384d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b4679c-39f3-4ec7-a6cd-7a6a9c2d8ae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DD9366-8990-4CB0-BB84-72FDD208F988}">
  <ds:schemaRefs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71b4679c-39f3-4ec7-a6cd-7a6a9c2d8ae1"/>
    <ds:schemaRef ds:uri="0386b4f4-9eda-4854-8a88-587cbfd384d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88CFB92-87AE-4FF9-81E2-D70595B496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12F2FF-42BD-4176-8EF8-7FA521A6E7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86b4f4-9eda-4854-8a88-587cbfd384de"/>
    <ds:schemaRef ds:uri="71b4679c-39f3-4ec7-a6cd-7a6a9c2d8a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4ddd393a-e98a-4404-841f-c4becdd925a5}" enabled="0" method="" siteId="{4ddd393a-e98a-4404-841f-c4becdd925a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197</Words>
  <Application>Microsoft Office PowerPoint</Application>
  <PresentationFormat>Widescreen</PresentationFormat>
  <Paragraphs>55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Calibri</vt:lpstr>
      <vt:lpstr>Calibri Light</vt:lpstr>
      <vt:lpstr>Wingdings</vt:lpstr>
      <vt:lpstr>Office Theme</vt:lpstr>
      <vt:lpstr>PowerPoint Presentation</vt:lpstr>
      <vt:lpstr>Team</vt:lpstr>
      <vt:lpstr>Sprint Goal</vt:lpstr>
      <vt:lpstr>Demo</vt:lpstr>
      <vt:lpstr>Demo</vt:lpstr>
      <vt:lpstr>Demo</vt:lpstr>
      <vt:lpstr>Demo</vt:lpstr>
      <vt:lpstr>Blockers</vt:lpstr>
      <vt:lpstr>Next Plan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Balazs Karner</dc:creator>
  <cp:lastModifiedBy>Paras Rupani</cp:lastModifiedBy>
  <cp:revision>15</cp:revision>
  <dcterms:created xsi:type="dcterms:W3CDTF">2023-11-23T15:18:33Z</dcterms:created>
  <dcterms:modified xsi:type="dcterms:W3CDTF">2024-11-21T20:32:56Z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0x010100B9B398F4C8C9F34DB4FA3489392CE281</vt:lpwstr>
  </property>
</Properties>
</file>